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docProps/core.xml" ContentType="application/vnd.openxmlformats-package.core-properties+xml"/>
  <Override PartName="/docProps/app.xml" ContentType="application/vnd.openxmlformats-officedocument.extended-properties+xml"/>
  <Override PartName="/_rels/.rels" ContentType="application/vnd.openxmlformats-package.relationship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_rels/presentation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media/image1.png" ContentType="image/png"/>
  <Override PartName="/ppt/slides/_rels/slide1.xml.rels" ContentType="application/vnd.openxmlformats-package.relationships+xml"/>
  <Override PartName="/ppt/slides/slide1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EFE3D80F-A1CC-49CB-A3F9-319AE93DC75E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504000" y="5165280"/>
            <a:ext cx="2348280" cy="390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buNone/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447360" y="5165280"/>
            <a:ext cx="3195000" cy="390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buNone/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7227360" y="5165280"/>
            <a:ext cx="2348280" cy="390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buNone/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</a:pPr>
            <a:fld id="{8A7A2EB6-5F1C-4F7D-BFD0-82ABE3F9637F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"/>
          <p:cNvSpPr/>
          <p:nvPr/>
        </p:nvSpPr>
        <p:spPr>
          <a:xfrm>
            <a:off x="4343400" y="2514600"/>
            <a:ext cx="1371600" cy="685800"/>
          </a:xfrm>
          <a:prstGeom prst="rect">
            <a:avLst/>
          </a:prstGeom>
          <a:solidFill>
            <a:srgbClr val="ffffff"/>
          </a:solidFill>
          <a:ln cap="rnd" w="0">
            <a:solidFill>
              <a:srgbClr val="ffffff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8" name="" descr=""/>
          <p:cNvPicPr/>
          <p:nvPr/>
        </p:nvPicPr>
        <p:blipFill>
          <a:blip r:embed="rId1"/>
          <a:stretch/>
        </p:blipFill>
        <p:spPr>
          <a:xfrm>
            <a:off x="2754000" y="914400"/>
            <a:ext cx="4572000" cy="4051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9" name=""/>
          <p:cNvSpPr/>
          <p:nvPr/>
        </p:nvSpPr>
        <p:spPr>
          <a:xfrm>
            <a:off x="7230600" y="291960"/>
            <a:ext cx="2286000" cy="622440"/>
          </a:xfrm>
          <a:prstGeom prst="borderCallout1">
            <a:avLst>
              <a:gd name="adj1" fmla="val 18750"/>
              <a:gd name="adj2" fmla="val -8333"/>
              <a:gd name="adj3" fmla="val 114736"/>
              <a:gd name="adj4" fmla="val -75782"/>
            </a:avLst>
          </a:prstGeom>
          <a:solidFill>
            <a:srgbClr val="ffffff"/>
          </a:solidFill>
          <a:ln cap="rnd" w="0">
            <a:solidFill>
              <a:srgbClr val="80808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r>
              <a:rPr b="0" lang="en-US" sz="1200" strike="noStrike" u="none">
                <a:solidFill>
                  <a:srgbClr val="666666"/>
                </a:solidFill>
                <a:effectLst/>
                <a:uFillTx/>
                <a:latin typeface="Damascus"/>
              </a:rPr>
              <a:t> - Januari</a:t>
            </a:r>
            <a:endParaRPr b="0" lang="en-US" sz="1200" strike="noStrike" u="none">
              <a:solidFill>
                <a:srgbClr val="666666"/>
              </a:solidFill>
              <a:effectLst/>
              <a:uFillTx/>
              <a:latin typeface="Damascus"/>
            </a:endParaRPr>
          </a:p>
        </p:txBody>
      </p:sp>
      <p:sp>
        <p:nvSpPr>
          <p:cNvPr id="10" name=""/>
          <p:cNvSpPr/>
          <p:nvPr/>
        </p:nvSpPr>
        <p:spPr>
          <a:xfrm>
            <a:off x="7230600" y="1060560"/>
            <a:ext cx="2286000" cy="622440"/>
          </a:xfrm>
          <a:prstGeom prst="borderCallout1">
            <a:avLst>
              <a:gd name="adj1" fmla="val 18750"/>
              <a:gd name="adj2" fmla="val -8333"/>
              <a:gd name="adj3" fmla="val 72888"/>
              <a:gd name="adj4" fmla="val -44305"/>
            </a:avLst>
          </a:prstGeom>
          <a:solidFill>
            <a:srgbClr val="ffffff"/>
          </a:solidFill>
          <a:ln cap="rnd" w="0">
            <a:solidFill>
              <a:srgbClr val="80808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r>
              <a:rPr b="0" lang="en-US" sz="1200" strike="noStrike" u="none">
                <a:solidFill>
                  <a:srgbClr val="666666"/>
                </a:solidFill>
                <a:effectLst/>
                <a:uFillTx/>
                <a:latin typeface="Damascus"/>
              </a:rPr>
              <a:t> - Februari</a:t>
            </a:r>
            <a:endParaRPr b="0" lang="en-US" sz="1200" strike="noStrike" u="none">
              <a:solidFill>
                <a:srgbClr val="666666"/>
              </a:solidFill>
              <a:effectLst/>
              <a:uFillTx/>
              <a:latin typeface="Damascus"/>
            </a:endParaRPr>
          </a:p>
        </p:txBody>
      </p:sp>
      <p:sp>
        <p:nvSpPr>
          <p:cNvPr id="11" name=""/>
          <p:cNvSpPr/>
          <p:nvPr/>
        </p:nvSpPr>
        <p:spPr>
          <a:xfrm>
            <a:off x="7230600" y="1828800"/>
            <a:ext cx="2286000" cy="622440"/>
          </a:xfrm>
          <a:prstGeom prst="borderCallout1">
            <a:avLst>
              <a:gd name="adj1" fmla="val 18750"/>
              <a:gd name="adj2" fmla="val -8333"/>
              <a:gd name="adj3" fmla="val 51212"/>
              <a:gd name="adj4" fmla="val -16893"/>
            </a:avLst>
          </a:prstGeom>
          <a:solidFill>
            <a:srgbClr val="ffffff"/>
          </a:solidFill>
          <a:ln cap="rnd" w="0">
            <a:solidFill>
              <a:srgbClr val="80808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r>
              <a:rPr b="0" lang="en-US" sz="1200" strike="noStrike" u="none">
                <a:solidFill>
                  <a:srgbClr val="666666"/>
                </a:solidFill>
                <a:effectLst/>
                <a:uFillTx/>
                <a:latin typeface="Damascus"/>
              </a:rPr>
              <a:t> - Mars</a:t>
            </a:r>
            <a:endParaRPr b="0" lang="en-US" sz="1200" strike="noStrike" u="none">
              <a:solidFill>
                <a:srgbClr val="666666"/>
              </a:solidFill>
              <a:effectLst/>
              <a:uFillTx/>
              <a:latin typeface="Damascus"/>
            </a:endParaRPr>
          </a:p>
        </p:txBody>
      </p:sp>
      <p:sp>
        <p:nvSpPr>
          <p:cNvPr id="12" name=""/>
          <p:cNvSpPr/>
          <p:nvPr/>
        </p:nvSpPr>
        <p:spPr>
          <a:xfrm>
            <a:off x="7230600" y="3200400"/>
            <a:ext cx="2286000" cy="622440"/>
          </a:xfrm>
          <a:prstGeom prst="borderCallout1">
            <a:avLst>
              <a:gd name="adj1" fmla="val 18750"/>
              <a:gd name="adj2" fmla="val -8333"/>
              <a:gd name="adj3" fmla="val -22134"/>
              <a:gd name="adj4" fmla="val -10592"/>
            </a:avLst>
          </a:prstGeom>
          <a:solidFill>
            <a:srgbClr val="ffffff"/>
          </a:solidFill>
          <a:ln cap="rnd" w="0">
            <a:solidFill>
              <a:srgbClr val="80808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r>
              <a:rPr b="0" lang="en-US" sz="1200" strike="noStrike" u="none">
                <a:solidFill>
                  <a:srgbClr val="666666"/>
                </a:solidFill>
                <a:effectLst/>
                <a:uFillTx/>
                <a:latin typeface="Damascus"/>
              </a:rPr>
              <a:t> - April</a:t>
            </a:r>
            <a:endParaRPr b="0" lang="en-US" sz="1200" strike="noStrike" u="none">
              <a:solidFill>
                <a:srgbClr val="666666"/>
              </a:solidFill>
              <a:effectLst/>
              <a:uFillTx/>
              <a:latin typeface="Damascus"/>
            </a:endParaRPr>
          </a:p>
        </p:txBody>
      </p:sp>
      <p:sp>
        <p:nvSpPr>
          <p:cNvPr id="13" name=""/>
          <p:cNvSpPr/>
          <p:nvPr/>
        </p:nvSpPr>
        <p:spPr>
          <a:xfrm>
            <a:off x="7230600" y="3969000"/>
            <a:ext cx="2286000" cy="622440"/>
          </a:xfrm>
          <a:prstGeom prst="borderCallout1">
            <a:avLst>
              <a:gd name="adj1" fmla="val 18750"/>
              <a:gd name="adj2" fmla="val -8333"/>
              <a:gd name="adj3" fmla="val -342"/>
              <a:gd name="adj4" fmla="val -18009"/>
            </a:avLst>
          </a:prstGeom>
          <a:solidFill>
            <a:srgbClr val="ffffff"/>
          </a:solidFill>
          <a:ln cap="rnd" w="0">
            <a:solidFill>
              <a:srgbClr val="80808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r>
              <a:rPr b="0" lang="en-US" sz="1200" strike="noStrike" u="none">
                <a:solidFill>
                  <a:srgbClr val="666666"/>
                </a:solidFill>
                <a:effectLst/>
                <a:uFillTx/>
                <a:latin typeface="Damascus"/>
              </a:rPr>
              <a:t> - Maj</a:t>
            </a:r>
            <a:endParaRPr b="0" lang="en-US" sz="1200" strike="noStrike" u="none">
              <a:solidFill>
                <a:srgbClr val="666666"/>
              </a:solidFill>
              <a:effectLst/>
              <a:uFillTx/>
              <a:latin typeface="Damascus"/>
            </a:endParaRPr>
          </a:p>
        </p:txBody>
      </p:sp>
      <p:sp>
        <p:nvSpPr>
          <p:cNvPr id="14" name=""/>
          <p:cNvSpPr/>
          <p:nvPr/>
        </p:nvSpPr>
        <p:spPr>
          <a:xfrm>
            <a:off x="7230600" y="4737240"/>
            <a:ext cx="2286000" cy="622440"/>
          </a:xfrm>
          <a:prstGeom prst="borderCallout1">
            <a:avLst>
              <a:gd name="adj1" fmla="val 18750"/>
              <a:gd name="adj2" fmla="val -8333"/>
              <a:gd name="adj3" fmla="val -4333"/>
              <a:gd name="adj4" fmla="val -46527"/>
            </a:avLst>
          </a:prstGeom>
          <a:solidFill>
            <a:srgbClr val="ffffff"/>
          </a:solidFill>
          <a:ln cap="rnd" w="0">
            <a:solidFill>
              <a:srgbClr val="80808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r>
              <a:rPr b="0" lang="en-US" sz="1500" strike="noStrike" u="none">
                <a:solidFill>
                  <a:srgbClr val="666666"/>
                </a:solidFill>
                <a:effectLst/>
                <a:uFillTx/>
                <a:latin typeface="Damascus"/>
              </a:rPr>
              <a:t> - </a:t>
            </a:r>
            <a:r>
              <a:rPr b="0" lang="en-US" sz="1200" strike="noStrike" u="none">
                <a:solidFill>
                  <a:srgbClr val="666666"/>
                </a:solidFill>
                <a:effectLst/>
                <a:uFillTx/>
                <a:latin typeface="Damascus"/>
              </a:rPr>
              <a:t>Juni</a:t>
            </a:r>
            <a:endParaRPr b="0" lang="en-US" sz="1200" strike="noStrike" u="none">
              <a:solidFill>
                <a:srgbClr val="666666"/>
              </a:solidFill>
              <a:effectLst/>
              <a:uFillTx/>
              <a:latin typeface="Damascus"/>
            </a:endParaRPr>
          </a:p>
        </p:txBody>
      </p:sp>
      <p:sp>
        <p:nvSpPr>
          <p:cNvPr id="15" name=""/>
          <p:cNvSpPr/>
          <p:nvPr/>
        </p:nvSpPr>
        <p:spPr>
          <a:xfrm flipH="1">
            <a:off x="456480" y="291960"/>
            <a:ext cx="2292120" cy="622440"/>
          </a:xfrm>
          <a:prstGeom prst="borderCallout1">
            <a:avLst>
              <a:gd name="adj1" fmla="val 18750"/>
              <a:gd name="adj2" fmla="val -8333"/>
              <a:gd name="adj3" fmla="val 147685"/>
              <a:gd name="adj4" fmla="val -48833"/>
            </a:avLst>
          </a:prstGeom>
          <a:solidFill>
            <a:srgbClr val="ffffff"/>
          </a:solidFill>
          <a:ln cap="rnd" w="0">
            <a:solidFill>
              <a:srgbClr val="80808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r>
              <a:rPr b="0" lang="en-US" sz="1200" strike="noStrike" u="none">
                <a:solidFill>
                  <a:srgbClr val="666666"/>
                </a:solidFill>
                <a:effectLst/>
                <a:uFillTx/>
                <a:latin typeface="Damascus"/>
              </a:rPr>
              <a:t> - December</a:t>
            </a:r>
            <a:endParaRPr b="0" lang="en-US" sz="1200" strike="noStrike" u="none">
              <a:solidFill>
                <a:srgbClr val="666666"/>
              </a:solidFill>
              <a:effectLst/>
              <a:uFillTx/>
              <a:latin typeface="Damascus"/>
            </a:endParaRPr>
          </a:p>
        </p:txBody>
      </p:sp>
      <p:sp>
        <p:nvSpPr>
          <p:cNvPr id="16" name=""/>
          <p:cNvSpPr/>
          <p:nvPr/>
        </p:nvSpPr>
        <p:spPr>
          <a:xfrm flipH="1">
            <a:off x="457200" y="1060560"/>
            <a:ext cx="2286000" cy="622440"/>
          </a:xfrm>
          <a:prstGeom prst="borderCallout1">
            <a:avLst>
              <a:gd name="adj1" fmla="val 18750"/>
              <a:gd name="adj2" fmla="val -8333"/>
              <a:gd name="adj3" fmla="val 128782"/>
              <a:gd name="adj4" fmla="val -22342"/>
            </a:avLst>
          </a:prstGeom>
          <a:solidFill>
            <a:srgbClr val="ffffff"/>
          </a:solidFill>
          <a:ln cap="rnd" w="0">
            <a:solidFill>
              <a:srgbClr val="80808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r>
              <a:rPr b="0" lang="en-US" sz="1200" strike="noStrike" u="none">
                <a:solidFill>
                  <a:srgbClr val="666666"/>
                </a:solidFill>
                <a:effectLst/>
                <a:uFillTx/>
                <a:latin typeface="Damascus"/>
              </a:rPr>
              <a:t> - November</a:t>
            </a:r>
            <a:endParaRPr b="0" lang="en-US" sz="1200" strike="noStrike" u="none">
              <a:solidFill>
                <a:srgbClr val="666666"/>
              </a:solidFill>
              <a:effectLst/>
              <a:uFillTx/>
              <a:latin typeface="Damascus"/>
            </a:endParaRPr>
          </a:p>
        </p:txBody>
      </p:sp>
      <p:sp>
        <p:nvSpPr>
          <p:cNvPr id="17" name=""/>
          <p:cNvSpPr/>
          <p:nvPr/>
        </p:nvSpPr>
        <p:spPr>
          <a:xfrm flipH="1">
            <a:off x="457200" y="1828800"/>
            <a:ext cx="2286000" cy="622440"/>
          </a:xfrm>
          <a:prstGeom prst="borderCallout1">
            <a:avLst>
              <a:gd name="adj1" fmla="val 18750"/>
              <a:gd name="adj2" fmla="val -8333"/>
              <a:gd name="adj3" fmla="val 128782"/>
              <a:gd name="adj4" fmla="val -13523"/>
            </a:avLst>
          </a:prstGeom>
          <a:solidFill>
            <a:srgbClr val="ffffff"/>
          </a:solidFill>
          <a:ln cap="rnd" w="0">
            <a:solidFill>
              <a:srgbClr val="80808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r>
              <a:rPr b="0" lang="en-US" sz="1200" strike="noStrike" u="none">
                <a:solidFill>
                  <a:srgbClr val="666666"/>
                </a:solidFill>
                <a:effectLst/>
                <a:uFillTx/>
                <a:latin typeface="Damascus"/>
              </a:rPr>
              <a:t> - Oktober</a:t>
            </a:r>
            <a:endParaRPr b="0" lang="en-US" sz="1200" strike="noStrike" u="none">
              <a:solidFill>
                <a:srgbClr val="666666"/>
              </a:solidFill>
              <a:effectLst/>
              <a:uFillTx/>
              <a:latin typeface="Damascus"/>
            </a:endParaRPr>
          </a:p>
        </p:txBody>
      </p:sp>
      <p:sp>
        <p:nvSpPr>
          <p:cNvPr id="18" name=""/>
          <p:cNvSpPr/>
          <p:nvPr/>
        </p:nvSpPr>
        <p:spPr>
          <a:xfrm flipH="1">
            <a:off x="450720" y="3200400"/>
            <a:ext cx="2292120" cy="622440"/>
          </a:xfrm>
          <a:prstGeom prst="borderCallout1">
            <a:avLst>
              <a:gd name="adj1" fmla="val 18750"/>
              <a:gd name="adj2" fmla="val -8333"/>
              <a:gd name="adj3" fmla="val 73467"/>
              <a:gd name="adj4" fmla="val -18527"/>
            </a:avLst>
          </a:prstGeom>
          <a:solidFill>
            <a:srgbClr val="ffffff"/>
          </a:solidFill>
          <a:ln cap="rnd" w="0">
            <a:solidFill>
              <a:srgbClr val="80808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r>
              <a:rPr b="0" lang="en-US" sz="1200" strike="noStrike" u="none">
                <a:solidFill>
                  <a:srgbClr val="666666"/>
                </a:solidFill>
                <a:effectLst/>
                <a:uFillTx/>
                <a:latin typeface="Damascus"/>
              </a:rPr>
              <a:t> - September</a:t>
            </a:r>
            <a:endParaRPr b="0" lang="en-US" sz="1200" strike="noStrike" u="none">
              <a:solidFill>
                <a:srgbClr val="666666"/>
              </a:solidFill>
              <a:effectLst/>
              <a:uFillTx/>
              <a:latin typeface="Damascus"/>
            </a:endParaRPr>
          </a:p>
        </p:txBody>
      </p:sp>
      <p:sp>
        <p:nvSpPr>
          <p:cNvPr id="19" name=""/>
          <p:cNvSpPr/>
          <p:nvPr/>
        </p:nvSpPr>
        <p:spPr>
          <a:xfrm flipH="1">
            <a:off x="451440" y="3969000"/>
            <a:ext cx="2286000" cy="622440"/>
          </a:xfrm>
          <a:prstGeom prst="borderCallout1">
            <a:avLst>
              <a:gd name="adj1" fmla="val 18750"/>
              <a:gd name="adj2" fmla="val -8333"/>
              <a:gd name="adj3" fmla="val 82597"/>
              <a:gd name="adj4" fmla="val -45263"/>
            </a:avLst>
          </a:prstGeom>
          <a:solidFill>
            <a:srgbClr val="ffffff"/>
          </a:solidFill>
          <a:ln cap="rnd" w="0">
            <a:solidFill>
              <a:srgbClr val="80808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r>
              <a:rPr b="0" lang="en-US" sz="1200" strike="noStrike" u="none">
                <a:solidFill>
                  <a:srgbClr val="666666"/>
                </a:solidFill>
                <a:effectLst/>
                <a:uFillTx/>
                <a:latin typeface="Damascus"/>
              </a:rPr>
              <a:t> - Augusti</a:t>
            </a:r>
            <a:endParaRPr b="0" lang="en-US" sz="1200" strike="noStrike" u="none">
              <a:solidFill>
                <a:srgbClr val="666666"/>
              </a:solidFill>
              <a:effectLst/>
              <a:uFillTx/>
              <a:latin typeface="Damascus"/>
            </a:endParaRPr>
          </a:p>
        </p:txBody>
      </p:sp>
      <p:sp>
        <p:nvSpPr>
          <p:cNvPr id="20" name=""/>
          <p:cNvSpPr/>
          <p:nvPr/>
        </p:nvSpPr>
        <p:spPr>
          <a:xfrm flipH="1">
            <a:off x="451440" y="4737240"/>
            <a:ext cx="2286000" cy="622440"/>
          </a:xfrm>
          <a:prstGeom prst="borderCallout1">
            <a:avLst>
              <a:gd name="adj1" fmla="val 18750"/>
              <a:gd name="adj2" fmla="val -8333"/>
              <a:gd name="adj3" fmla="val 14736"/>
              <a:gd name="adj4" fmla="val -87666"/>
            </a:avLst>
          </a:prstGeom>
          <a:solidFill>
            <a:srgbClr val="ffffff"/>
          </a:solidFill>
          <a:ln cap="rnd" w="0">
            <a:solidFill>
              <a:srgbClr val="80808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r>
              <a:rPr b="0" lang="en-US" sz="1200" strike="noStrike" u="none">
                <a:solidFill>
                  <a:srgbClr val="666666"/>
                </a:solidFill>
                <a:effectLst/>
                <a:uFillTx/>
                <a:latin typeface="Damascus"/>
              </a:rPr>
              <a:t> - Juli</a:t>
            </a:r>
            <a:endParaRPr b="0" lang="en-US" sz="1200" strike="noStrike" u="none">
              <a:solidFill>
                <a:srgbClr val="666666"/>
              </a:solidFill>
              <a:effectLst/>
              <a:uFillTx/>
              <a:latin typeface="Damascus"/>
            </a:endParaRPr>
          </a:p>
        </p:txBody>
      </p:sp>
      <p:sp>
        <p:nvSpPr>
          <p:cNvPr id="21" name=""/>
          <p:cNvSpPr/>
          <p:nvPr/>
        </p:nvSpPr>
        <p:spPr>
          <a:xfrm>
            <a:off x="4582800" y="2743200"/>
            <a:ext cx="914400" cy="457200"/>
          </a:xfrm>
          <a:prstGeom prst="rect">
            <a:avLst/>
          </a:prstGeom>
          <a:solidFill>
            <a:srgbClr val="ffffff"/>
          </a:solidFill>
          <a:ln cap="rnd" w="0">
            <a:solidFill>
              <a:srgbClr val="ffffff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ctr"/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Årshjul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</TotalTime>
  <Application>LibreOffice/25.2.5.2$MacOSX_AARCH64 LibreOffice_project/03d19516eb2e1dd5d4ccd751a0d6f35f35e08022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2025-10-04T11:51:00Z</dcterms:created>
  <dc:creator/>
  <dc:description/>
  <dc:language>en-US</dc:language>
  <cp:lastModifiedBy/>
  <dcterms:modified xsi:type="dcterms:W3CDTF">2025-10-04T12:07:27Z</dcterms:modified>
  <cp:revision>2</cp:revision>
  <dc:subject/>
  <dc:title/>
</cp:coreProperties>
</file>